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038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1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BC77AC-B91A-4DE7-A6AD-8A4DDEF25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E5EB338-D215-4935-911F-F7FD41F86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12E47E8-6EE3-4E93-832E-014E2320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134FD6A-EB56-4EB0-9EB2-F050A758D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F3BF43-DC1F-42F4-842D-D6E2BC32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29984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749B74-6FD9-473D-B97C-E7CCBBAC9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1880C73-6FB7-4C78-B009-0F1063B1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992BD8-ADD7-4AA3-B467-7D286C486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388932D-71EA-40F2-866E-A0E519752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D40BE3-420D-424B-8C1E-A28B2756D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5069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00EB269-88CD-448F-A1C9-35F2BAB97B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4BCA691-C5C4-4886-8E90-C730C93F4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458256-C2CB-4832-B858-FB9352D98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EDBCEB-2C7C-43DC-BB7E-7B8E5558A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5157122-C5BC-4439-8F85-B1BEDA4A9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46046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98C255-D364-4B7B-8408-72FD40AF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E784F9-7FFB-4975-A41B-189FDF1DB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467DA3-CD1C-4B9A-B404-4A8A3FB0B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35B6BE2-27CF-4CD8-88AD-9F0A0E09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1F7979-802A-4ADF-903B-CA8E5CAB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7182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0A23F1-F773-4CFC-A376-6725C5D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7BA3CD1-A89E-41CC-BD33-4BCA8901E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8451695-2ED4-4310-9232-B5E5D9344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F4C7EEB-C8BB-4A9A-90D0-F43E0860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FD737F0-F6D8-4746-A7AA-F52AA9189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47064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B324D8-3A39-4A60-B4F1-716F3136F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542817-37A7-423C-BA81-EABD982C0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CD0DB93-0A78-49E3-A90B-F72FC872C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23D05D5-2DCE-4940-9FEF-1DEDF56C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7D99038-8572-4138-A648-3AC2346EF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64AFF31-4F6C-4142-BEB6-5F30992F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8184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EA43BA-26E7-4AB0-8E83-8D3D2941F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0A3575C-1422-45B7-9C69-FE80532C2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6B5B22C-AE62-4251-B8A9-756235EA22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373BDB5-02FC-461D-9454-49B83C150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9A11EA8-3514-4744-9268-4597C2533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15B576D-1939-491A-A531-C6916245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D08C4CB-E3F4-4998-85C5-B8E775606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0D8F71A-71F5-42C6-BC9C-45EA7A19E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20890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CC4C6B-63BB-42B1-93E7-650A26D92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D7C9561-6C19-4B07-950C-4BC398E9C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C9041E1-11BA-4C00-BBE0-5E7F5DE1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4BC8377-D2E4-4166-8C4F-FE0A3A539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897650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7D92CB1-3825-4223-B68B-82343736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BE42A1B-BE67-4135-9193-1C46CA386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17F1703-A65A-40C1-973E-8E5040482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5142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30A6E6-052A-4ACC-825E-F548FC801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483A04-DB9C-48BD-863C-CB5B187E3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3797DCC-35A9-4692-80B4-A54DC3BE5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9A61CE5-2E31-44B2-88E4-91F094A96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2046952-5609-4AB8-989B-1136FE07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69E037B-D4CE-48E0-97F8-9AAC334E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88027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D850DA-1D10-4CBA-B3A2-1F5B179C3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09B608D-FFB0-41C8-BFDE-180530A165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111A6BD-6695-4BAF-B836-C9675F4A2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9DF7F9A-B75E-4040-A804-C7671F831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1D25D64-FED4-491B-856A-478719703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C4B2DAF-D0E2-4E1E-95F4-0FDCD469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0834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556FDE2-860E-40EA-BDAF-AC246FD70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2776C2D-B193-49A7-9B0F-02F640EA0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79BB5FD-7A78-4D8B-9DFD-FA4342C73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0EF2A-06DD-4E2E-B5A0-18A89217F077}" type="datetimeFigureOut">
              <a:rPr lang="en-IN" smtClean="0"/>
              <a:pPr/>
              <a:t>08-06-2021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3C4081-EC71-4C92-B8D8-00151AF19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FCB5C7-3103-4CE6-821A-8B4931B0B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B0576-99D6-4751-AE6E-84582CDFAD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77104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5A76AE4-CDC8-406D-8185-03CF8AC80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00" y="0"/>
            <a:ext cx="12211499" cy="684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60555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06-05 at 10.47.55 PM">
            <a:hlinkClick r:id="" action="ppaction://media"/>
            <a:extLst>
              <a:ext uri="{FF2B5EF4-FFF2-40B4-BE49-F238E27FC236}">
                <a16:creationId xmlns:a16="http://schemas.microsoft.com/office/drawing/2014/main" xmlns="" id="{8903A374-EF0C-4816-B78A-DC66127A600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74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666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B739BB7-75E9-4A15-9968-BE1D73D73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708"/>
            <a:ext cx="12192000" cy="68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71859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61BBA2F-DDD6-46D1-9DD0-B06A296AE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78"/>
            <a:ext cx="12192000" cy="686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2576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00DC2B-7273-4FD8-AEBF-AF5FDFEC7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6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7856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90190E9-7842-4294-B06B-B88B81D67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051"/>
            <a:ext cx="12192000" cy="688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3776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EF40BC2-42D1-4E4C-B661-9445E475F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41" y="-1"/>
            <a:ext cx="12194241" cy="6856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F0A68CB-6295-456B-9711-E3B072080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7817" y="1749137"/>
            <a:ext cx="5209309" cy="390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56005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38D393E-EF3F-4A89-B3C3-D2704F2E8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317"/>
            <a:ext cx="12191999" cy="688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3756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528D0D4-C899-4340-8C14-11582A0F2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709"/>
            <a:ext cx="12192000" cy="690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35346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B648E4D-C462-4155-9455-0CD900916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" y="0"/>
            <a:ext cx="12182307" cy="68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0101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0</Words>
  <Application>Microsoft Office PowerPoint</Application>
  <PresentationFormat>Custom</PresentationFormat>
  <Paragraphs>0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Alekhya Teerthala</dc:creator>
  <cp:lastModifiedBy>ratna</cp:lastModifiedBy>
  <cp:revision>9</cp:revision>
  <dcterms:created xsi:type="dcterms:W3CDTF">2021-06-05T16:46:28Z</dcterms:created>
  <dcterms:modified xsi:type="dcterms:W3CDTF">2021-06-08T06:21:25Z</dcterms:modified>
</cp:coreProperties>
</file>

<file path=docProps/thumbnail.jpeg>
</file>